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18"/>
  </p:notesMasterIdLst>
  <p:sldIdLst>
    <p:sldId id="263" r:id="rId2"/>
    <p:sldId id="256" r:id="rId3"/>
    <p:sldId id="257" r:id="rId4"/>
    <p:sldId id="262" r:id="rId5"/>
    <p:sldId id="259" r:id="rId6"/>
    <p:sldId id="260" r:id="rId7"/>
    <p:sldId id="264" r:id="rId8"/>
    <p:sldId id="265" r:id="rId9"/>
    <p:sldId id="266" r:id="rId10"/>
    <p:sldId id="269" r:id="rId11"/>
    <p:sldId id="267" r:id="rId12"/>
    <p:sldId id="270" r:id="rId13"/>
    <p:sldId id="271" r:id="rId14"/>
    <p:sldId id="272" r:id="rId15"/>
    <p:sldId id="273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image" Target="../media/image3.jpg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image" Target="../media/image3.jpg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F9109B-79AA-4D17-9774-7CCC677CBF4C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8CA621-65CE-4F41-A664-D2004D2D6972}">
      <dgm:prSet phldrT="[Text]" custT="1"/>
      <dgm:spPr/>
      <dgm:t>
        <a:bodyPr/>
        <a:lstStyle/>
        <a:p>
          <a:r>
            <a:rPr lang="en-US" sz="28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  </a:t>
          </a:r>
          <a:r>
            <a:rPr lang="en-US" sz="2800" b="1" cap="none" spc="0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 </a:t>
          </a:r>
          <a:r>
            <a:rPr lang="en-US" sz="28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To </a:t>
          </a:r>
          <a:r>
            <a:rPr lang="en-US" sz="2800" b="1" cap="none" spc="0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what extent are </a:t>
          </a:r>
          <a:r>
            <a:rPr lang="en-US" sz="28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school 	                 </a:t>
          </a:r>
          <a:r>
            <a:rPr lang="en-US" sz="2800" b="1" cap="none" spc="0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	rules </a:t>
          </a:r>
          <a:r>
            <a:rPr lang="en-US" sz="28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necessary for </a:t>
          </a:r>
          <a:r>
            <a:rPr lang="en-US" sz="2800" b="1" cap="none" spc="0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			society</a:t>
          </a:r>
          <a:r>
            <a:rPr lang="en-US" sz="28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?</a:t>
          </a:r>
        </a:p>
      </dgm:t>
    </dgm:pt>
    <dgm:pt modelId="{5F6A9A5D-7313-4B31-8BCD-97A5FC20EA53}" type="parTrans" cxnId="{1FB67508-10A3-4FB2-A23E-15754ADAF8D8}">
      <dgm:prSet/>
      <dgm:spPr/>
      <dgm:t>
        <a:bodyPr/>
        <a:lstStyle/>
        <a:p>
          <a:endParaRPr lang="en-US"/>
        </a:p>
      </dgm:t>
    </dgm:pt>
    <dgm:pt modelId="{FF65AB42-67F0-405B-925C-3DC3F21F3E44}" type="sibTrans" cxnId="{1FB67508-10A3-4FB2-A23E-15754ADAF8D8}">
      <dgm:prSet/>
      <dgm:spPr/>
      <dgm:t>
        <a:bodyPr/>
        <a:lstStyle/>
        <a:p>
          <a:endParaRPr lang="en-US"/>
        </a:p>
      </dgm:t>
    </dgm:pt>
    <dgm:pt modelId="{0B3E2528-E647-4214-98E8-D0ED4E6648DF}">
      <dgm:prSet phldrT="[Text]" custT="1"/>
      <dgm:spPr/>
      <dgm:t>
        <a:bodyPr/>
        <a:lstStyle/>
        <a:p>
          <a:r>
            <a:rPr lang="en-US" sz="1800" dirty="0"/>
            <a:t>Keeps students disciplined</a:t>
          </a:r>
        </a:p>
      </dgm:t>
    </dgm:pt>
    <dgm:pt modelId="{203AE06F-AE3A-4E96-8212-936D84CEA1F2}" type="parTrans" cxnId="{763DF727-3964-4FDB-AE85-A701C8967C83}">
      <dgm:prSet/>
      <dgm:spPr/>
      <dgm:t>
        <a:bodyPr/>
        <a:lstStyle/>
        <a:p>
          <a:endParaRPr lang="en-US"/>
        </a:p>
      </dgm:t>
    </dgm:pt>
    <dgm:pt modelId="{A4A5101C-6A6E-46F1-93B4-C10CB3D0DB2E}" type="sibTrans" cxnId="{763DF727-3964-4FDB-AE85-A701C8967C83}">
      <dgm:prSet/>
      <dgm:spPr/>
      <dgm:t>
        <a:bodyPr/>
        <a:lstStyle/>
        <a:p>
          <a:endParaRPr lang="en-US"/>
        </a:p>
      </dgm:t>
    </dgm:pt>
    <dgm:pt modelId="{EC030313-D24C-4035-B6E8-BF03975B0101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Keeps students safe</a:t>
          </a:r>
          <a:endParaRPr lang="en-US" sz="1800" dirty="0">
            <a:solidFill>
              <a:schemeClr val="tx1"/>
            </a:solidFill>
          </a:endParaRPr>
        </a:p>
      </dgm:t>
    </dgm:pt>
    <dgm:pt modelId="{231A951E-7869-4ED1-AB79-16F25BC3AF1A}" type="parTrans" cxnId="{5A37B796-C3FC-409B-B386-3D30C091859E}">
      <dgm:prSet/>
      <dgm:spPr/>
      <dgm:t>
        <a:bodyPr/>
        <a:lstStyle/>
        <a:p>
          <a:endParaRPr lang="en-US"/>
        </a:p>
      </dgm:t>
    </dgm:pt>
    <dgm:pt modelId="{9196FEF9-A701-41CA-A6F6-2BE67903AE6E}" type="sibTrans" cxnId="{5A37B796-C3FC-409B-B386-3D30C091859E}">
      <dgm:prSet/>
      <dgm:spPr/>
      <dgm:t>
        <a:bodyPr/>
        <a:lstStyle/>
        <a:p>
          <a:endParaRPr lang="en-US"/>
        </a:p>
      </dgm:t>
    </dgm:pt>
    <dgm:pt modelId="{D05301F1-1B51-4378-B253-7DF362A42A4C}">
      <dgm:prSet phldrT="[Text]" custT="1"/>
      <dgm:spPr/>
      <dgm:t>
        <a:bodyPr/>
        <a:lstStyle/>
        <a:p>
          <a:r>
            <a:rPr lang="en-US" sz="2400" u="sng" dirty="0"/>
            <a:t>Concession</a:t>
          </a:r>
        </a:p>
      </dgm:t>
    </dgm:pt>
    <dgm:pt modelId="{89EDB9F5-BA65-4B86-8942-3FF1F0324205}" type="parTrans" cxnId="{EA7341B1-B85F-4CD4-9E26-B4E80FD8E0F6}">
      <dgm:prSet/>
      <dgm:spPr/>
      <dgm:t>
        <a:bodyPr/>
        <a:lstStyle/>
        <a:p>
          <a:endParaRPr lang="en-US"/>
        </a:p>
      </dgm:t>
    </dgm:pt>
    <dgm:pt modelId="{CC6BF32E-1EAE-452A-B01A-2471326D1A10}" type="sibTrans" cxnId="{EA7341B1-B85F-4CD4-9E26-B4E80FD8E0F6}">
      <dgm:prSet/>
      <dgm:spPr/>
      <dgm:t>
        <a:bodyPr/>
        <a:lstStyle/>
        <a:p>
          <a:endParaRPr lang="en-US"/>
        </a:p>
      </dgm:t>
    </dgm:pt>
    <dgm:pt modelId="{8E1173A0-C813-4A66-B68F-123777CAACD4}">
      <dgm:prSet phldrT="[Text]" custT="1"/>
      <dgm:spPr/>
      <dgm:t>
        <a:bodyPr/>
        <a:lstStyle/>
        <a:p>
          <a:r>
            <a:rPr lang="en-US" sz="1800" dirty="0"/>
            <a:t>Teaches students to silence their voices and just do what they are told to do.</a:t>
          </a:r>
        </a:p>
      </dgm:t>
    </dgm:pt>
    <dgm:pt modelId="{A306FD61-80E5-4CDC-8C63-E1DA114748C0}" type="parTrans" cxnId="{51B304DF-C163-487F-A637-1D61921AFA1D}">
      <dgm:prSet/>
      <dgm:spPr/>
      <dgm:t>
        <a:bodyPr/>
        <a:lstStyle/>
        <a:p>
          <a:endParaRPr lang="en-US"/>
        </a:p>
      </dgm:t>
    </dgm:pt>
    <dgm:pt modelId="{B02AD277-0FA9-4CAC-AE37-5CF686F5B84C}" type="sibTrans" cxnId="{51B304DF-C163-487F-A637-1D61921AFA1D}">
      <dgm:prSet/>
      <dgm:spPr/>
      <dgm:t>
        <a:bodyPr/>
        <a:lstStyle/>
        <a:p>
          <a:endParaRPr lang="en-US"/>
        </a:p>
      </dgm:t>
    </dgm:pt>
    <dgm:pt modelId="{E236442F-622C-47A6-A574-7AB0583B4754}">
      <dgm:prSet phldrT="[Text]" custT="1"/>
      <dgm:spPr/>
      <dgm:t>
        <a:bodyPr/>
        <a:lstStyle/>
        <a:p>
          <a:r>
            <a:rPr lang="en-US" sz="2400" u="sng" dirty="0"/>
            <a:t>Thesis</a:t>
          </a:r>
        </a:p>
      </dgm:t>
    </dgm:pt>
    <dgm:pt modelId="{A106B2CA-0585-4CEA-A935-DB64DB99174B}" type="sibTrans" cxnId="{461CBE8F-8D70-433F-8918-9DE0EF972E3D}">
      <dgm:prSet/>
      <dgm:spPr/>
      <dgm:t>
        <a:bodyPr/>
        <a:lstStyle/>
        <a:p>
          <a:endParaRPr lang="en-US"/>
        </a:p>
      </dgm:t>
    </dgm:pt>
    <dgm:pt modelId="{D2533FFD-400E-4236-A32C-C1CC8A502239}" type="parTrans" cxnId="{461CBE8F-8D70-433F-8918-9DE0EF972E3D}">
      <dgm:prSet/>
      <dgm:spPr/>
      <dgm:t>
        <a:bodyPr/>
        <a:lstStyle/>
        <a:p>
          <a:endParaRPr lang="en-US"/>
        </a:p>
      </dgm:t>
    </dgm:pt>
    <dgm:pt modelId="{765D03C8-EBA3-44E7-A410-09462C1F1CB9}" type="pres">
      <dgm:prSet presAssocID="{25F9109B-79AA-4D17-9774-7CCC677CBF4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5F1CD7A-0812-430E-B499-D073111576F2}" type="pres">
      <dgm:prSet presAssocID="{D38CA621-65CE-4F41-A664-D2004D2D6972}" presName="hierRoot1" presStyleCnt="0"/>
      <dgm:spPr/>
    </dgm:pt>
    <dgm:pt modelId="{37F55E73-F2A8-4BB2-B085-2B95920F8A62}" type="pres">
      <dgm:prSet presAssocID="{D38CA621-65CE-4F41-A664-D2004D2D6972}" presName="composite" presStyleCnt="0"/>
      <dgm:spPr/>
    </dgm:pt>
    <dgm:pt modelId="{AFC6DACA-9C3C-4DF2-8887-C1D12A2AD4D5}" type="pres">
      <dgm:prSet presAssocID="{D38CA621-65CE-4F41-A664-D2004D2D6972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6F61DD2-374C-4EA1-A71E-6555FE344220}" type="pres">
      <dgm:prSet presAssocID="{D38CA621-65CE-4F41-A664-D2004D2D6972}" presName="text" presStyleLbl="revTx" presStyleIdx="0" presStyleCnt="6" custScaleX="294831" custLinFactNeighborX="96287" custLinFactNeighborY="324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B8DFF5-7829-4428-BC83-D074DED0B828}" type="pres">
      <dgm:prSet presAssocID="{D38CA621-65CE-4F41-A664-D2004D2D6972}" presName="hierChild2" presStyleCnt="0"/>
      <dgm:spPr/>
    </dgm:pt>
    <dgm:pt modelId="{C9CE2443-0605-4B8A-9F36-8D9E90E2CBB7}" type="pres">
      <dgm:prSet presAssocID="{D2533FFD-400E-4236-A32C-C1CC8A502239}" presName="Name10" presStyleLbl="parChTrans1D2" presStyleIdx="0" presStyleCnt="2"/>
      <dgm:spPr/>
      <dgm:t>
        <a:bodyPr/>
        <a:lstStyle/>
        <a:p>
          <a:endParaRPr lang="en-US"/>
        </a:p>
      </dgm:t>
    </dgm:pt>
    <dgm:pt modelId="{758ABC82-668A-4C17-BE3C-3EF1A0E6696B}" type="pres">
      <dgm:prSet presAssocID="{E236442F-622C-47A6-A574-7AB0583B4754}" presName="hierRoot2" presStyleCnt="0"/>
      <dgm:spPr/>
    </dgm:pt>
    <dgm:pt modelId="{495061EC-5CEB-440A-BA88-58AFB3FB9EAA}" type="pres">
      <dgm:prSet presAssocID="{E236442F-622C-47A6-A574-7AB0583B4754}" presName="composite2" presStyleCnt="0"/>
      <dgm:spPr/>
    </dgm:pt>
    <dgm:pt modelId="{BEAE8D11-635C-47E3-8C9C-A6E4455B30F1}" type="pres">
      <dgm:prSet presAssocID="{E236442F-622C-47A6-A574-7AB0583B4754}" presName="image2" presStyleLbl="node2" presStyleIdx="0" presStyleCnt="2"/>
      <dgm:spPr>
        <a:blipFill>
          <a:blip xmlns:r="http://schemas.openxmlformats.org/officeDocument/2006/relationships" r:embed="rId2"/>
          <a:srcRect/>
          <a:stretch>
            <a:fillRect t="-11000" b="-11000"/>
          </a:stretch>
        </a:blipFill>
      </dgm:spPr>
    </dgm:pt>
    <dgm:pt modelId="{23279995-303D-4D5A-825D-CFBC88B49F4B}" type="pres">
      <dgm:prSet presAssocID="{E236442F-622C-47A6-A574-7AB0583B4754}" presName="text2" presStyleLbl="revTx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2A4C9C-9603-4ECA-9055-DB210282DAEA}" type="pres">
      <dgm:prSet presAssocID="{E236442F-622C-47A6-A574-7AB0583B4754}" presName="hierChild3" presStyleCnt="0"/>
      <dgm:spPr/>
    </dgm:pt>
    <dgm:pt modelId="{A5E3EAB6-1967-46A2-81AF-4053E6015E47}" type="pres">
      <dgm:prSet presAssocID="{203AE06F-AE3A-4E96-8212-936D84CEA1F2}" presName="Name17" presStyleLbl="parChTrans1D3" presStyleIdx="0" presStyleCnt="3"/>
      <dgm:spPr/>
      <dgm:t>
        <a:bodyPr/>
        <a:lstStyle/>
        <a:p>
          <a:endParaRPr lang="en-US"/>
        </a:p>
      </dgm:t>
    </dgm:pt>
    <dgm:pt modelId="{0257B0F5-0395-4B12-AD0C-1CA75A2B45F2}" type="pres">
      <dgm:prSet presAssocID="{0B3E2528-E647-4214-98E8-D0ED4E6648DF}" presName="hierRoot3" presStyleCnt="0"/>
      <dgm:spPr/>
    </dgm:pt>
    <dgm:pt modelId="{80BF69E5-53C4-4FF1-8E0F-6C611259B5FD}" type="pres">
      <dgm:prSet presAssocID="{0B3E2528-E647-4214-98E8-D0ED4E6648DF}" presName="composite3" presStyleCnt="0"/>
      <dgm:spPr/>
    </dgm:pt>
    <dgm:pt modelId="{B268DABB-0C7D-4980-A5D7-AB79A24441CE}" type="pres">
      <dgm:prSet presAssocID="{0B3E2528-E647-4214-98E8-D0ED4E6648DF}" presName="image3" presStyleLbl="node3" presStyleIdx="0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173319B5-14EC-49BD-8716-3E7691083226}" type="pres">
      <dgm:prSet presAssocID="{0B3E2528-E647-4214-98E8-D0ED4E6648DF}" presName="text3" presStyleLbl="revTx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67AF1F-A8B4-4291-B234-07BE1A5C8454}" type="pres">
      <dgm:prSet presAssocID="{0B3E2528-E647-4214-98E8-D0ED4E6648DF}" presName="hierChild4" presStyleCnt="0"/>
      <dgm:spPr/>
    </dgm:pt>
    <dgm:pt modelId="{3942A387-93DF-4E72-A8CE-E2C480F6886A}" type="pres">
      <dgm:prSet presAssocID="{231A951E-7869-4ED1-AB79-16F25BC3AF1A}" presName="Name17" presStyleLbl="parChTrans1D3" presStyleIdx="1" presStyleCnt="3"/>
      <dgm:spPr/>
      <dgm:t>
        <a:bodyPr/>
        <a:lstStyle/>
        <a:p>
          <a:endParaRPr lang="en-US"/>
        </a:p>
      </dgm:t>
    </dgm:pt>
    <dgm:pt modelId="{2779C730-96B2-49B3-B144-A195DEC6F08F}" type="pres">
      <dgm:prSet presAssocID="{EC030313-D24C-4035-B6E8-BF03975B0101}" presName="hierRoot3" presStyleCnt="0"/>
      <dgm:spPr/>
    </dgm:pt>
    <dgm:pt modelId="{7E19A9C0-34D9-42F1-B107-C33C8F8AA6D9}" type="pres">
      <dgm:prSet presAssocID="{EC030313-D24C-4035-B6E8-BF03975B0101}" presName="composite3" presStyleCnt="0"/>
      <dgm:spPr/>
    </dgm:pt>
    <dgm:pt modelId="{84B664C6-8138-449C-8EFD-4807F66A5FF8}" type="pres">
      <dgm:prSet presAssocID="{EC030313-D24C-4035-B6E8-BF03975B0101}" presName="image3" presStyleLbl="node3" presStyleIdx="1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8920F27-F73A-479A-BC90-87678B9710AE}" type="pres">
      <dgm:prSet presAssocID="{EC030313-D24C-4035-B6E8-BF03975B0101}" presName="text3" presStyleLbl="revTx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188DEC-A0C5-414C-9A23-651A1E9A81DD}" type="pres">
      <dgm:prSet presAssocID="{EC030313-D24C-4035-B6E8-BF03975B0101}" presName="hierChild4" presStyleCnt="0"/>
      <dgm:spPr/>
    </dgm:pt>
    <dgm:pt modelId="{9A100461-B99E-4722-9F83-75455D0CD9DD}" type="pres">
      <dgm:prSet presAssocID="{89EDB9F5-BA65-4B86-8942-3FF1F0324205}" presName="Name10" presStyleLbl="parChTrans1D2" presStyleIdx="1" presStyleCnt="2"/>
      <dgm:spPr/>
      <dgm:t>
        <a:bodyPr/>
        <a:lstStyle/>
        <a:p>
          <a:endParaRPr lang="en-US"/>
        </a:p>
      </dgm:t>
    </dgm:pt>
    <dgm:pt modelId="{A6182BF9-A509-4FD9-BA5B-7051DA173DEF}" type="pres">
      <dgm:prSet presAssocID="{D05301F1-1B51-4378-B253-7DF362A42A4C}" presName="hierRoot2" presStyleCnt="0"/>
      <dgm:spPr/>
    </dgm:pt>
    <dgm:pt modelId="{8E104484-4730-407D-A569-088CE2955572}" type="pres">
      <dgm:prSet presAssocID="{D05301F1-1B51-4378-B253-7DF362A42A4C}" presName="composite2" presStyleCnt="0"/>
      <dgm:spPr/>
    </dgm:pt>
    <dgm:pt modelId="{D2285F93-81B3-4C27-965E-DD4CD8B7A896}" type="pres">
      <dgm:prSet presAssocID="{D05301F1-1B51-4378-B253-7DF362A42A4C}" presName="image2" presStyleLbl="node2" presStyleIdx="1" presStyleCnt="2"/>
      <dgm:spPr>
        <a:blipFill>
          <a:blip xmlns:r="http://schemas.openxmlformats.org/officeDocument/2006/relationships" r:embed="rId5"/>
          <a:srcRect/>
          <a:stretch>
            <a:fillRect l="-14000" r="-14000"/>
          </a:stretch>
        </a:blipFill>
      </dgm:spPr>
    </dgm:pt>
    <dgm:pt modelId="{1F886B3E-1E67-409B-B48D-FAAA399296C0}" type="pres">
      <dgm:prSet presAssocID="{D05301F1-1B51-4378-B253-7DF362A42A4C}" presName="text2" presStyleLbl="revTx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F4F0C9-C4B4-4819-B312-17941EEAA055}" type="pres">
      <dgm:prSet presAssocID="{D05301F1-1B51-4378-B253-7DF362A42A4C}" presName="hierChild3" presStyleCnt="0"/>
      <dgm:spPr/>
    </dgm:pt>
    <dgm:pt modelId="{2186CFA8-3338-4DA6-9CD5-562660D9BC92}" type="pres">
      <dgm:prSet presAssocID="{A306FD61-80E5-4CDC-8C63-E1DA114748C0}" presName="Name17" presStyleLbl="parChTrans1D3" presStyleIdx="2" presStyleCnt="3"/>
      <dgm:spPr/>
      <dgm:t>
        <a:bodyPr/>
        <a:lstStyle/>
        <a:p>
          <a:endParaRPr lang="en-US"/>
        </a:p>
      </dgm:t>
    </dgm:pt>
    <dgm:pt modelId="{78BD19CA-91BD-4129-B14D-64E71F1705A2}" type="pres">
      <dgm:prSet presAssocID="{8E1173A0-C813-4A66-B68F-123777CAACD4}" presName="hierRoot3" presStyleCnt="0"/>
      <dgm:spPr/>
    </dgm:pt>
    <dgm:pt modelId="{A4B3F9AB-422D-4ADD-9FCF-8C9002D5B4EC}" type="pres">
      <dgm:prSet presAssocID="{8E1173A0-C813-4A66-B68F-123777CAACD4}" presName="composite3" presStyleCnt="0"/>
      <dgm:spPr/>
    </dgm:pt>
    <dgm:pt modelId="{DF355B44-B508-4EFC-A80D-98F285C72A70}" type="pres">
      <dgm:prSet presAssocID="{8E1173A0-C813-4A66-B68F-123777CAACD4}" presName="image3" presStyleLbl="node3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D8D13F0-F368-4CF2-A58A-CF1D2A6EA50F}" type="pres">
      <dgm:prSet presAssocID="{8E1173A0-C813-4A66-B68F-123777CAACD4}" presName="text3" presStyleLbl="revTx" presStyleIdx="5" presStyleCnt="6" custScaleX="109121" custScaleY="82189" custLinFactNeighborX="26491" custLinFactNeighborY="11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E5693E-BEBD-4395-B627-85B843B7479C}" type="pres">
      <dgm:prSet presAssocID="{8E1173A0-C813-4A66-B68F-123777CAACD4}" presName="hierChild4" presStyleCnt="0"/>
      <dgm:spPr/>
    </dgm:pt>
  </dgm:ptLst>
  <dgm:cxnLst>
    <dgm:cxn modelId="{CF76030B-79C2-46D5-82C4-2F8EBB8141F2}" type="presOf" srcId="{8E1173A0-C813-4A66-B68F-123777CAACD4}" destId="{8D8D13F0-F368-4CF2-A58A-CF1D2A6EA50F}" srcOrd="0" destOrd="0" presId="urn:microsoft.com/office/officeart/2009/layout/CirclePictureHierarchy"/>
    <dgm:cxn modelId="{763DF727-3964-4FDB-AE85-A701C8967C83}" srcId="{E236442F-622C-47A6-A574-7AB0583B4754}" destId="{0B3E2528-E647-4214-98E8-D0ED4E6648DF}" srcOrd="0" destOrd="0" parTransId="{203AE06F-AE3A-4E96-8212-936D84CEA1F2}" sibTransId="{A4A5101C-6A6E-46F1-93B4-C10CB3D0DB2E}"/>
    <dgm:cxn modelId="{1817C1C0-87A9-406D-AD47-787711573D3D}" type="presOf" srcId="{A306FD61-80E5-4CDC-8C63-E1DA114748C0}" destId="{2186CFA8-3338-4DA6-9CD5-562660D9BC92}" srcOrd="0" destOrd="0" presId="urn:microsoft.com/office/officeart/2009/layout/CirclePictureHierarchy"/>
    <dgm:cxn modelId="{2337F4F8-13D8-41DD-8DE8-3EE768E7DD92}" type="presOf" srcId="{203AE06F-AE3A-4E96-8212-936D84CEA1F2}" destId="{A5E3EAB6-1967-46A2-81AF-4053E6015E47}" srcOrd="0" destOrd="0" presId="urn:microsoft.com/office/officeart/2009/layout/CirclePictureHierarchy"/>
    <dgm:cxn modelId="{4758C480-8A17-4C8C-9F24-47D19CB9C7DC}" type="presOf" srcId="{89EDB9F5-BA65-4B86-8942-3FF1F0324205}" destId="{9A100461-B99E-4722-9F83-75455D0CD9DD}" srcOrd="0" destOrd="0" presId="urn:microsoft.com/office/officeart/2009/layout/CirclePictureHierarchy"/>
    <dgm:cxn modelId="{F17E2194-AE54-4441-A84D-672C5FC6AA0B}" type="presOf" srcId="{EC030313-D24C-4035-B6E8-BF03975B0101}" destId="{18920F27-F73A-479A-BC90-87678B9710AE}" srcOrd="0" destOrd="0" presId="urn:microsoft.com/office/officeart/2009/layout/CirclePictureHierarchy"/>
    <dgm:cxn modelId="{51B304DF-C163-487F-A637-1D61921AFA1D}" srcId="{D05301F1-1B51-4378-B253-7DF362A42A4C}" destId="{8E1173A0-C813-4A66-B68F-123777CAACD4}" srcOrd="0" destOrd="0" parTransId="{A306FD61-80E5-4CDC-8C63-E1DA114748C0}" sibTransId="{B02AD277-0FA9-4CAC-AE37-5CF686F5B84C}"/>
    <dgm:cxn modelId="{461CBE8F-8D70-433F-8918-9DE0EF972E3D}" srcId="{D38CA621-65CE-4F41-A664-D2004D2D6972}" destId="{E236442F-622C-47A6-A574-7AB0583B4754}" srcOrd="0" destOrd="0" parTransId="{D2533FFD-400E-4236-A32C-C1CC8A502239}" sibTransId="{A106B2CA-0585-4CEA-A935-DB64DB99174B}"/>
    <dgm:cxn modelId="{85D8A2B8-44B3-4435-B540-3AF219163D7D}" type="presOf" srcId="{D2533FFD-400E-4236-A32C-C1CC8A502239}" destId="{C9CE2443-0605-4B8A-9F36-8D9E90E2CBB7}" srcOrd="0" destOrd="0" presId="urn:microsoft.com/office/officeart/2009/layout/CirclePictureHierarchy"/>
    <dgm:cxn modelId="{8AE7C035-CB2E-4579-94A1-BDED8136892A}" type="presOf" srcId="{D05301F1-1B51-4378-B253-7DF362A42A4C}" destId="{1F886B3E-1E67-409B-B48D-FAAA399296C0}" srcOrd="0" destOrd="0" presId="urn:microsoft.com/office/officeart/2009/layout/CirclePictureHierarchy"/>
    <dgm:cxn modelId="{52F6132E-2F5A-454D-84AE-BF13603CE211}" type="presOf" srcId="{D38CA621-65CE-4F41-A664-D2004D2D6972}" destId="{36F61DD2-374C-4EA1-A71E-6555FE344220}" srcOrd="0" destOrd="0" presId="urn:microsoft.com/office/officeart/2009/layout/CirclePictureHierarchy"/>
    <dgm:cxn modelId="{D268A64D-E89C-4E84-BC4C-983E2F9633E2}" type="presOf" srcId="{25F9109B-79AA-4D17-9774-7CCC677CBF4C}" destId="{765D03C8-EBA3-44E7-A410-09462C1F1CB9}" srcOrd="0" destOrd="0" presId="urn:microsoft.com/office/officeart/2009/layout/CirclePictureHierarchy"/>
    <dgm:cxn modelId="{DBC641D9-53FB-46B2-9A8C-5A2210314EAF}" type="presOf" srcId="{E236442F-622C-47A6-A574-7AB0583B4754}" destId="{23279995-303D-4D5A-825D-CFBC88B49F4B}" srcOrd="0" destOrd="0" presId="urn:microsoft.com/office/officeart/2009/layout/CirclePictureHierarchy"/>
    <dgm:cxn modelId="{5A37B796-C3FC-409B-B386-3D30C091859E}" srcId="{E236442F-622C-47A6-A574-7AB0583B4754}" destId="{EC030313-D24C-4035-B6E8-BF03975B0101}" srcOrd="1" destOrd="0" parTransId="{231A951E-7869-4ED1-AB79-16F25BC3AF1A}" sibTransId="{9196FEF9-A701-41CA-A6F6-2BE67903AE6E}"/>
    <dgm:cxn modelId="{EA7341B1-B85F-4CD4-9E26-B4E80FD8E0F6}" srcId="{D38CA621-65CE-4F41-A664-D2004D2D6972}" destId="{D05301F1-1B51-4378-B253-7DF362A42A4C}" srcOrd="1" destOrd="0" parTransId="{89EDB9F5-BA65-4B86-8942-3FF1F0324205}" sibTransId="{CC6BF32E-1EAE-452A-B01A-2471326D1A10}"/>
    <dgm:cxn modelId="{274A6B4E-ACB6-480C-A9ED-2F7FCBE95353}" type="presOf" srcId="{231A951E-7869-4ED1-AB79-16F25BC3AF1A}" destId="{3942A387-93DF-4E72-A8CE-E2C480F6886A}" srcOrd="0" destOrd="0" presId="urn:microsoft.com/office/officeart/2009/layout/CirclePictureHierarchy"/>
    <dgm:cxn modelId="{8DED50E8-18DD-4D33-ACD0-4A2DA5C03EFC}" type="presOf" srcId="{0B3E2528-E647-4214-98E8-D0ED4E6648DF}" destId="{173319B5-14EC-49BD-8716-3E7691083226}" srcOrd="0" destOrd="0" presId="urn:microsoft.com/office/officeart/2009/layout/CirclePictureHierarchy"/>
    <dgm:cxn modelId="{1FB67508-10A3-4FB2-A23E-15754ADAF8D8}" srcId="{25F9109B-79AA-4D17-9774-7CCC677CBF4C}" destId="{D38CA621-65CE-4F41-A664-D2004D2D6972}" srcOrd="0" destOrd="0" parTransId="{5F6A9A5D-7313-4B31-8BCD-97A5FC20EA53}" sibTransId="{FF65AB42-67F0-405B-925C-3DC3F21F3E44}"/>
    <dgm:cxn modelId="{B5A1E256-EBF8-4E64-A5DC-C349ED695DF3}" type="presParOf" srcId="{765D03C8-EBA3-44E7-A410-09462C1F1CB9}" destId="{B5F1CD7A-0812-430E-B499-D073111576F2}" srcOrd="0" destOrd="0" presId="urn:microsoft.com/office/officeart/2009/layout/CirclePictureHierarchy"/>
    <dgm:cxn modelId="{36116861-D568-4112-BF02-DDDCAA10010E}" type="presParOf" srcId="{B5F1CD7A-0812-430E-B499-D073111576F2}" destId="{37F55E73-F2A8-4BB2-B085-2B95920F8A62}" srcOrd="0" destOrd="0" presId="urn:microsoft.com/office/officeart/2009/layout/CirclePictureHierarchy"/>
    <dgm:cxn modelId="{63F4929B-BBFD-4F32-9BFD-F48E2169E17D}" type="presParOf" srcId="{37F55E73-F2A8-4BB2-B085-2B95920F8A62}" destId="{AFC6DACA-9C3C-4DF2-8887-C1D12A2AD4D5}" srcOrd="0" destOrd="0" presId="urn:microsoft.com/office/officeart/2009/layout/CirclePictureHierarchy"/>
    <dgm:cxn modelId="{412E7F68-A262-441E-83FC-B1D8D5391E1F}" type="presParOf" srcId="{37F55E73-F2A8-4BB2-B085-2B95920F8A62}" destId="{36F61DD2-374C-4EA1-A71E-6555FE344220}" srcOrd="1" destOrd="0" presId="urn:microsoft.com/office/officeart/2009/layout/CirclePictureHierarchy"/>
    <dgm:cxn modelId="{C38896E5-A322-4D80-8CB1-73BA231065D7}" type="presParOf" srcId="{B5F1CD7A-0812-430E-B499-D073111576F2}" destId="{DFB8DFF5-7829-4428-BC83-D074DED0B828}" srcOrd="1" destOrd="0" presId="urn:microsoft.com/office/officeart/2009/layout/CirclePictureHierarchy"/>
    <dgm:cxn modelId="{7460A040-AA97-4DA4-9051-F941D51FDCE5}" type="presParOf" srcId="{DFB8DFF5-7829-4428-BC83-D074DED0B828}" destId="{C9CE2443-0605-4B8A-9F36-8D9E90E2CBB7}" srcOrd="0" destOrd="0" presId="urn:microsoft.com/office/officeart/2009/layout/CirclePictureHierarchy"/>
    <dgm:cxn modelId="{53FC9FD0-4117-435C-A863-6D597B4BD90C}" type="presParOf" srcId="{DFB8DFF5-7829-4428-BC83-D074DED0B828}" destId="{758ABC82-668A-4C17-BE3C-3EF1A0E6696B}" srcOrd="1" destOrd="0" presId="urn:microsoft.com/office/officeart/2009/layout/CirclePictureHierarchy"/>
    <dgm:cxn modelId="{A0092DE0-A6EF-410F-A0E9-A6B87BD3B803}" type="presParOf" srcId="{758ABC82-668A-4C17-BE3C-3EF1A0E6696B}" destId="{495061EC-5CEB-440A-BA88-58AFB3FB9EAA}" srcOrd="0" destOrd="0" presId="urn:microsoft.com/office/officeart/2009/layout/CirclePictureHierarchy"/>
    <dgm:cxn modelId="{A673B74C-8B99-40C5-94DF-71EE07F0EF76}" type="presParOf" srcId="{495061EC-5CEB-440A-BA88-58AFB3FB9EAA}" destId="{BEAE8D11-635C-47E3-8C9C-A6E4455B30F1}" srcOrd="0" destOrd="0" presId="urn:microsoft.com/office/officeart/2009/layout/CirclePictureHierarchy"/>
    <dgm:cxn modelId="{5B6A29CC-FCDB-4A3A-820F-60C3602E5611}" type="presParOf" srcId="{495061EC-5CEB-440A-BA88-58AFB3FB9EAA}" destId="{23279995-303D-4D5A-825D-CFBC88B49F4B}" srcOrd="1" destOrd="0" presId="urn:microsoft.com/office/officeart/2009/layout/CirclePictureHierarchy"/>
    <dgm:cxn modelId="{DD0422E1-5D93-4F13-BF25-6C7D57C14D44}" type="presParOf" srcId="{758ABC82-668A-4C17-BE3C-3EF1A0E6696B}" destId="{F12A4C9C-9603-4ECA-9055-DB210282DAEA}" srcOrd="1" destOrd="0" presId="urn:microsoft.com/office/officeart/2009/layout/CirclePictureHierarchy"/>
    <dgm:cxn modelId="{095D2F3C-1094-4ADD-BE65-49FE2B15A8F0}" type="presParOf" srcId="{F12A4C9C-9603-4ECA-9055-DB210282DAEA}" destId="{A5E3EAB6-1967-46A2-81AF-4053E6015E47}" srcOrd="0" destOrd="0" presId="urn:microsoft.com/office/officeart/2009/layout/CirclePictureHierarchy"/>
    <dgm:cxn modelId="{F63256C6-0B6B-441B-9F49-FE22780BD8E0}" type="presParOf" srcId="{F12A4C9C-9603-4ECA-9055-DB210282DAEA}" destId="{0257B0F5-0395-4B12-AD0C-1CA75A2B45F2}" srcOrd="1" destOrd="0" presId="urn:microsoft.com/office/officeart/2009/layout/CirclePictureHierarchy"/>
    <dgm:cxn modelId="{522E4B40-E282-42AF-A0C9-E6089AA12C4E}" type="presParOf" srcId="{0257B0F5-0395-4B12-AD0C-1CA75A2B45F2}" destId="{80BF69E5-53C4-4FF1-8E0F-6C611259B5FD}" srcOrd="0" destOrd="0" presId="urn:microsoft.com/office/officeart/2009/layout/CirclePictureHierarchy"/>
    <dgm:cxn modelId="{ABEC62A8-AE97-4086-AB3D-66470AA54954}" type="presParOf" srcId="{80BF69E5-53C4-4FF1-8E0F-6C611259B5FD}" destId="{B268DABB-0C7D-4980-A5D7-AB79A24441CE}" srcOrd="0" destOrd="0" presId="urn:microsoft.com/office/officeart/2009/layout/CirclePictureHierarchy"/>
    <dgm:cxn modelId="{B1217639-828A-4699-A263-68FF8E5D98EC}" type="presParOf" srcId="{80BF69E5-53C4-4FF1-8E0F-6C611259B5FD}" destId="{173319B5-14EC-49BD-8716-3E7691083226}" srcOrd="1" destOrd="0" presId="urn:microsoft.com/office/officeart/2009/layout/CirclePictureHierarchy"/>
    <dgm:cxn modelId="{B3BFE2E4-BEDF-4213-AF5D-E47FEE99D53D}" type="presParOf" srcId="{0257B0F5-0395-4B12-AD0C-1CA75A2B45F2}" destId="{5367AF1F-A8B4-4291-B234-07BE1A5C8454}" srcOrd="1" destOrd="0" presId="urn:microsoft.com/office/officeart/2009/layout/CirclePictureHierarchy"/>
    <dgm:cxn modelId="{B5D31A7B-15F7-4A45-BC75-DA078272062D}" type="presParOf" srcId="{F12A4C9C-9603-4ECA-9055-DB210282DAEA}" destId="{3942A387-93DF-4E72-A8CE-E2C480F6886A}" srcOrd="2" destOrd="0" presId="urn:microsoft.com/office/officeart/2009/layout/CirclePictureHierarchy"/>
    <dgm:cxn modelId="{19F472DC-FCD3-415C-99B1-DE22531A52CB}" type="presParOf" srcId="{F12A4C9C-9603-4ECA-9055-DB210282DAEA}" destId="{2779C730-96B2-49B3-B144-A195DEC6F08F}" srcOrd="3" destOrd="0" presId="urn:microsoft.com/office/officeart/2009/layout/CirclePictureHierarchy"/>
    <dgm:cxn modelId="{D008371E-68BB-4805-9AFA-3EFE1A479B01}" type="presParOf" srcId="{2779C730-96B2-49B3-B144-A195DEC6F08F}" destId="{7E19A9C0-34D9-42F1-B107-C33C8F8AA6D9}" srcOrd="0" destOrd="0" presId="urn:microsoft.com/office/officeart/2009/layout/CirclePictureHierarchy"/>
    <dgm:cxn modelId="{2336E5A6-3B4E-43E6-A86A-F7FA605727D4}" type="presParOf" srcId="{7E19A9C0-34D9-42F1-B107-C33C8F8AA6D9}" destId="{84B664C6-8138-449C-8EFD-4807F66A5FF8}" srcOrd="0" destOrd="0" presId="urn:microsoft.com/office/officeart/2009/layout/CirclePictureHierarchy"/>
    <dgm:cxn modelId="{366ABB91-AE89-4A74-A9CD-F46A86B9E6FE}" type="presParOf" srcId="{7E19A9C0-34D9-42F1-B107-C33C8F8AA6D9}" destId="{18920F27-F73A-479A-BC90-87678B9710AE}" srcOrd="1" destOrd="0" presId="urn:microsoft.com/office/officeart/2009/layout/CirclePictureHierarchy"/>
    <dgm:cxn modelId="{2D62D7C4-4594-475D-922A-245AD946BD5A}" type="presParOf" srcId="{2779C730-96B2-49B3-B144-A195DEC6F08F}" destId="{BF188DEC-A0C5-414C-9A23-651A1E9A81DD}" srcOrd="1" destOrd="0" presId="urn:microsoft.com/office/officeart/2009/layout/CirclePictureHierarchy"/>
    <dgm:cxn modelId="{D3B09CD6-B59F-452F-948E-6B89326C1229}" type="presParOf" srcId="{DFB8DFF5-7829-4428-BC83-D074DED0B828}" destId="{9A100461-B99E-4722-9F83-75455D0CD9DD}" srcOrd="2" destOrd="0" presId="urn:microsoft.com/office/officeart/2009/layout/CirclePictureHierarchy"/>
    <dgm:cxn modelId="{A6CBDFF9-C3F5-4F87-A285-F41089E81DD2}" type="presParOf" srcId="{DFB8DFF5-7829-4428-BC83-D074DED0B828}" destId="{A6182BF9-A509-4FD9-BA5B-7051DA173DEF}" srcOrd="3" destOrd="0" presId="urn:microsoft.com/office/officeart/2009/layout/CirclePictureHierarchy"/>
    <dgm:cxn modelId="{632C50D5-2D88-47C0-BBD2-7BC0956935B2}" type="presParOf" srcId="{A6182BF9-A509-4FD9-BA5B-7051DA173DEF}" destId="{8E104484-4730-407D-A569-088CE2955572}" srcOrd="0" destOrd="0" presId="urn:microsoft.com/office/officeart/2009/layout/CirclePictureHierarchy"/>
    <dgm:cxn modelId="{2E8BBA3F-A071-47CA-B1AF-74E7904BBB1E}" type="presParOf" srcId="{8E104484-4730-407D-A569-088CE2955572}" destId="{D2285F93-81B3-4C27-965E-DD4CD8B7A896}" srcOrd="0" destOrd="0" presId="urn:microsoft.com/office/officeart/2009/layout/CirclePictureHierarchy"/>
    <dgm:cxn modelId="{B395A1FE-BC0D-4EFF-8C6A-7AFCA1CABCF8}" type="presParOf" srcId="{8E104484-4730-407D-A569-088CE2955572}" destId="{1F886B3E-1E67-409B-B48D-FAAA399296C0}" srcOrd="1" destOrd="0" presId="urn:microsoft.com/office/officeart/2009/layout/CirclePictureHierarchy"/>
    <dgm:cxn modelId="{0202975F-70FD-4FD6-A859-9DAF475DCDB1}" type="presParOf" srcId="{A6182BF9-A509-4FD9-BA5B-7051DA173DEF}" destId="{ADF4F0C9-C4B4-4819-B312-17941EEAA055}" srcOrd="1" destOrd="0" presId="urn:microsoft.com/office/officeart/2009/layout/CirclePictureHierarchy"/>
    <dgm:cxn modelId="{CDB2AD54-3A2F-45D8-9C95-E52A1008F766}" type="presParOf" srcId="{ADF4F0C9-C4B4-4819-B312-17941EEAA055}" destId="{2186CFA8-3338-4DA6-9CD5-562660D9BC92}" srcOrd="0" destOrd="0" presId="urn:microsoft.com/office/officeart/2009/layout/CirclePictureHierarchy"/>
    <dgm:cxn modelId="{CC6CECF4-87DC-4AF3-8BAA-D5AFE5CE2CBC}" type="presParOf" srcId="{ADF4F0C9-C4B4-4819-B312-17941EEAA055}" destId="{78BD19CA-91BD-4129-B14D-64E71F1705A2}" srcOrd="1" destOrd="0" presId="urn:microsoft.com/office/officeart/2009/layout/CirclePictureHierarchy"/>
    <dgm:cxn modelId="{22E168A9-C134-4076-BA69-4E796A8DFBA5}" type="presParOf" srcId="{78BD19CA-91BD-4129-B14D-64E71F1705A2}" destId="{A4B3F9AB-422D-4ADD-9FCF-8C9002D5B4EC}" srcOrd="0" destOrd="0" presId="urn:microsoft.com/office/officeart/2009/layout/CirclePictureHierarchy"/>
    <dgm:cxn modelId="{BDD4459F-B687-468C-97FD-5D329E24C1A4}" type="presParOf" srcId="{A4B3F9AB-422D-4ADD-9FCF-8C9002D5B4EC}" destId="{DF355B44-B508-4EFC-A80D-98F285C72A70}" srcOrd="0" destOrd="0" presId="urn:microsoft.com/office/officeart/2009/layout/CirclePictureHierarchy"/>
    <dgm:cxn modelId="{103C25E5-BB47-408D-942D-93D5570A313C}" type="presParOf" srcId="{A4B3F9AB-422D-4ADD-9FCF-8C9002D5B4EC}" destId="{8D8D13F0-F368-4CF2-A58A-CF1D2A6EA50F}" srcOrd="1" destOrd="0" presId="urn:microsoft.com/office/officeart/2009/layout/CirclePictureHierarchy"/>
    <dgm:cxn modelId="{ECDB8D29-F347-49CA-9F84-7BB9A74D0772}" type="presParOf" srcId="{78BD19CA-91BD-4129-B14D-64E71F1705A2}" destId="{B0E5693E-BEBD-4395-B627-85B843B7479C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6CFA8-3338-4DA6-9CD5-562660D9BC92}">
      <dsp:nvSpPr>
        <dsp:cNvPr id="0" name=""/>
        <dsp:cNvSpPr/>
      </dsp:nvSpPr>
      <dsp:spPr>
        <a:xfrm>
          <a:off x="7786957" y="3991868"/>
          <a:ext cx="91440" cy="407703"/>
        </a:xfrm>
        <a:custGeom>
          <a:avLst/>
          <a:gdLst/>
          <a:ahLst/>
          <a:cxnLst/>
          <a:rect l="0" t="0" r="0" b="0"/>
          <a:pathLst>
            <a:path>
              <a:moveTo>
                <a:pt x="90343" y="0"/>
              </a:moveTo>
              <a:lnTo>
                <a:pt x="90343" y="203851"/>
              </a:lnTo>
              <a:lnTo>
                <a:pt x="45720" y="203851"/>
              </a:lnTo>
              <a:lnTo>
                <a:pt x="45720" y="40770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100461-B99E-4722-9F83-75455D0CD9DD}">
      <dsp:nvSpPr>
        <dsp:cNvPr id="0" name=""/>
        <dsp:cNvSpPr/>
      </dsp:nvSpPr>
      <dsp:spPr>
        <a:xfrm>
          <a:off x="4511817" y="2276250"/>
          <a:ext cx="3365483" cy="410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113"/>
              </a:lnTo>
              <a:lnTo>
                <a:pt x="3365483" y="207113"/>
              </a:lnTo>
              <a:lnTo>
                <a:pt x="3365483" y="41096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2A387-93DF-4E72-A8CE-E2C480F6886A}">
      <dsp:nvSpPr>
        <dsp:cNvPr id="0" name=""/>
        <dsp:cNvSpPr/>
      </dsp:nvSpPr>
      <dsp:spPr>
        <a:xfrm>
          <a:off x="2450986" y="3991868"/>
          <a:ext cx="1793896" cy="410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113"/>
              </a:lnTo>
              <a:lnTo>
                <a:pt x="1793896" y="207113"/>
              </a:lnTo>
              <a:lnTo>
                <a:pt x="1793896" y="410965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3EAB6-1967-46A2-81AF-4053E6015E47}">
      <dsp:nvSpPr>
        <dsp:cNvPr id="0" name=""/>
        <dsp:cNvSpPr/>
      </dsp:nvSpPr>
      <dsp:spPr>
        <a:xfrm>
          <a:off x="657089" y="3991868"/>
          <a:ext cx="1793896" cy="410965"/>
        </a:xfrm>
        <a:custGeom>
          <a:avLst/>
          <a:gdLst/>
          <a:ahLst/>
          <a:cxnLst/>
          <a:rect l="0" t="0" r="0" b="0"/>
          <a:pathLst>
            <a:path>
              <a:moveTo>
                <a:pt x="1793896" y="0"/>
              </a:moveTo>
              <a:lnTo>
                <a:pt x="1793896" y="207113"/>
              </a:lnTo>
              <a:lnTo>
                <a:pt x="0" y="207113"/>
              </a:lnTo>
              <a:lnTo>
                <a:pt x="0" y="410965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CE2443-0605-4B8A-9F36-8D9E90E2CBB7}">
      <dsp:nvSpPr>
        <dsp:cNvPr id="0" name=""/>
        <dsp:cNvSpPr/>
      </dsp:nvSpPr>
      <dsp:spPr>
        <a:xfrm>
          <a:off x="2450986" y="2276250"/>
          <a:ext cx="2060831" cy="410965"/>
        </a:xfrm>
        <a:custGeom>
          <a:avLst/>
          <a:gdLst/>
          <a:ahLst/>
          <a:cxnLst/>
          <a:rect l="0" t="0" r="0" b="0"/>
          <a:pathLst>
            <a:path>
              <a:moveTo>
                <a:pt x="2060831" y="0"/>
              </a:moveTo>
              <a:lnTo>
                <a:pt x="2060831" y="207113"/>
              </a:lnTo>
              <a:lnTo>
                <a:pt x="0" y="207113"/>
              </a:lnTo>
              <a:lnTo>
                <a:pt x="0" y="41096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6DACA-9C3C-4DF2-8887-C1D12A2AD4D5}">
      <dsp:nvSpPr>
        <dsp:cNvPr id="0" name=""/>
        <dsp:cNvSpPr/>
      </dsp:nvSpPr>
      <dsp:spPr>
        <a:xfrm>
          <a:off x="3859491" y="971598"/>
          <a:ext cx="1304652" cy="13046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61DD2-374C-4EA1-A71E-6555FE344220}">
      <dsp:nvSpPr>
        <dsp:cNvPr id="0" name=""/>
        <dsp:cNvSpPr/>
      </dsp:nvSpPr>
      <dsp:spPr>
        <a:xfrm>
          <a:off x="4766214" y="1010620"/>
          <a:ext cx="5769778" cy="1304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  </a:t>
          </a:r>
          <a:r>
            <a:rPr lang="en-US" sz="2800" b="1" kern="1200" cap="none" spc="0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 </a:t>
          </a:r>
          <a:r>
            <a:rPr lang="en-US" sz="2800" b="1" kern="1200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To </a:t>
          </a:r>
          <a:r>
            <a:rPr lang="en-US" sz="2800" b="1" kern="1200" cap="none" spc="0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what extent are </a:t>
          </a:r>
          <a:r>
            <a:rPr lang="en-US" sz="2800" b="1" kern="1200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school 	                 </a:t>
          </a:r>
          <a:r>
            <a:rPr lang="en-US" sz="2800" b="1" kern="1200" cap="none" spc="0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	rules </a:t>
          </a:r>
          <a:r>
            <a:rPr lang="en-US" sz="2800" b="1" kern="1200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necessary for </a:t>
          </a:r>
          <a:r>
            <a:rPr lang="en-US" sz="2800" b="1" kern="1200" cap="none" spc="0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			society</a:t>
          </a:r>
          <a:r>
            <a:rPr lang="en-US" sz="2800" b="1" kern="1200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rPr>
            <a:t>?</a:t>
          </a:r>
        </a:p>
      </dsp:txBody>
      <dsp:txXfrm>
        <a:off x="4766214" y="1010620"/>
        <a:ext cx="5769778" cy="1304652"/>
      </dsp:txXfrm>
    </dsp:sp>
    <dsp:sp modelId="{BEAE8D11-635C-47E3-8C9C-A6E4455B30F1}">
      <dsp:nvSpPr>
        <dsp:cNvPr id="0" name=""/>
        <dsp:cNvSpPr/>
      </dsp:nvSpPr>
      <dsp:spPr>
        <a:xfrm>
          <a:off x="1798660" y="2687216"/>
          <a:ext cx="1304652" cy="1304652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11000" b="-1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79995-303D-4D5A-825D-CFBC88B49F4B}">
      <dsp:nvSpPr>
        <dsp:cNvPr id="0" name=""/>
        <dsp:cNvSpPr/>
      </dsp:nvSpPr>
      <dsp:spPr>
        <a:xfrm>
          <a:off x="3103312" y="2683954"/>
          <a:ext cx="1956978" cy="1304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u="sng" kern="1200" dirty="0"/>
            <a:t>Thesis</a:t>
          </a:r>
        </a:p>
      </dsp:txBody>
      <dsp:txXfrm>
        <a:off x="3103312" y="2683954"/>
        <a:ext cx="1956978" cy="1304652"/>
      </dsp:txXfrm>
    </dsp:sp>
    <dsp:sp modelId="{B268DABB-0C7D-4980-A5D7-AB79A24441CE}">
      <dsp:nvSpPr>
        <dsp:cNvPr id="0" name=""/>
        <dsp:cNvSpPr/>
      </dsp:nvSpPr>
      <dsp:spPr>
        <a:xfrm>
          <a:off x="4763" y="4402833"/>
          <a:ext cx="1304652" cy="130465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319B5-14EC-49BD-8716-3E7691083226}">
      <dsp:nvSpPr>
        <dsp:cNvPr id="0" name=""/>
        <dsp:cNvSpPr/>
      </dsp:nvSpPr>
      <dsp:spPr>
        <a:xfrm>
          <a:off x="1309415" y="4399572"/>
          <a:ext cx="1956978" cy="1304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Keeps students disciplined</a:t>
          </a:r>
        </a:p>
      </dsp:txBody>
      <dsp:txXfrm>
        <a:off x="1309415" y="4399572"/>
        <a:ext cx="1956978" cy="1304652"/>
      </dsp:txXfrm>
    </dsp:sp>
    <dsp:sp modelId="{84B664C6-8138-449C-8EFD-4807F66A5FF8}">
      <dsp:nvSpPr>
        <dsp:cNvPr id="0" name=""/>
        <dsp:cNvSpPr/>
      </dsp:nvSpPr>
      <dsp:spPr>
        <a:xfrm>
          <a:off x="3592557" y="4402833"/>
          <a:ext cx="1304652" cy="130465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20F27-F73A-479A-BC90-87678B9710AE}">
      <dsp:nvSpPr>
        <dsp:cNvPr id="0" name=""/>
        <dsp:cNvSpPr/>
      </dsp:nvSpPr>
      <dsp:spPr>
        <a:xfrm>
          <a:off x="4897209" y="4399572"/>
          <a:ext cx="1956978" cy="1304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Keeps students safe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897209" y="4399572"/>
        <a:ext cx="1956978" cy="1304652"/>
      </dsp:txXfrm>
    </dsp:sp>
    <dsp:sp modelId="{D2285F93-81B3-4C27-965E-DD4CD8B7A896}">
      <dsp:nvSpPr>
        <dsp:cNvPr id="0" name=""/>
        <dsp:cNvSpPr/>
      </dsp:nvSpPr>
      <dsp:spPr>
        <a:xfrm>
          <a:off x="7224974" y="2687216"/>
          <a:ext cx="1304652" cy="1304652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14000" r="-14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86B3E-1E67-409B-B48D-FAAA399296C0}">
      <dsp:nvSpPr>
        <dsp:cNvPr id="0" name=""/>
        <dsp:cNvSpPr/>
      </dsp:nvSpPr>
      <dsp:spPr>
        <a:xfrm>
          <a:off x="8529627" y="2683954"/>
          <a:ext cx="1956978" cy="1304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u="sng" kern="1200" dirty="0"/>
            <a:t>Concession</a:t>
          </a:r>
        </a:p>
      </dsp:txBody>
      <dsp:txXfrm>
        <a:off x="8529627" y="2683954"/>
        <a:ext cx="1956978" cy="1304652"/>
      </dsp:txXfrm>
    </dsp:sp>
    <dsp:sp modelId="{DF355B44-B508-4EFC-A80D-98F285C72A70}">
      <dsp:nvSpPr>
        <dsp:cNvPr id="0" name=""/>
        <dsp:cNvSpPr/>
      </dsp:nvSpPr>
      <dsp:spPr>
        <a:xfrm>
          <a:off x="7180350" y="4399572"/>
          <a:ext cx="1304652" cy="1304652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D13F0-F368-4CF2-A58A-CF1D2A6EA50F}">
      <dsp:nvSpPr>
        <dsp:cNvPr id="0" name=""/>
        <dsp:cNvSpPr/>
      </dsp:nvSpPr>
      <dsp:spPr>
        <a:xfrm>
          <a:off x="8400518" y="4526860"/>
          <a:ext cx="2135474" cy="1072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Teaches students to silence their voices and just do what they are told to do.</a:t>
          </a:r>
        </a:p>
      </dsp:txBody>
      <dsp:txXfrm>
        <a:off x="8400518" y="4526860"/>
        <a:ext cx="2135474" cy="1072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75AFD-4714-4A7D-A658-F670FD4E72E2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35C14-BD8F-4735-8BB4-14750DE7D5CD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02412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3308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683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4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5478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7488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5285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72163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327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654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77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936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5903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956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3156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1506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803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83577-96CC-448B-B7A6-95C320FB5216}" type="datetimeFigureOut">
              <a:rPr lang="es-AR" smtClean="0"/>
              <a:t>09/05/2016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B3F1D4B-0E26-4C45-827A-4CC712BC755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989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760" y1="37013" x2="16960" y2="91883"/>
                        <a14:foregroundMark x1="8480" y1="92857" x2="7520" y2="57143"/>
                        <a14:foregroundMark x1="16960" y1="66883" x2="14400" y2="61364"/>
                        <a14:foregroundMark x1="11680" y1="66883" x2="11680" y2="66883"/>
                        <a14:foregroundMark x1="32320" y1="15260" x2="23680" y2="20455"/>
                        <a14:foregroundMark x1="21440" y1="22727" x2="21760" y2="12338"/>
                        <a14:foregroundMark x1="33440" y1="25000" x2="32000" y2="8442"/>
                        <a14:foregroundMark x1="32320" y1="31818" x2="32320" y2="30844"/>
                        <a14:foregroundMark x1="22560" y1="12662" x2="30400" y2="8766"/>
                        <a14:foregroundMark x1="43360" y1="30844" x2="39520" y2="90584"/>
                        <a14:foregroundMark x1="44800" y1="64610" x2="44800" y2="90260"/>
                        <a14:foregroundMark x1="37600" y1="77922" x2="36480" y2="73377"/>
                        <a14:foregroundMark x1="36000" y1="88636" x2="35200" y2="89935"/>
                        <a14:foregroundMark x1="25760" y1="94156" x2="26720" y2="92532"/>
                        <a14:foregroundMark x1="46720" y1="57468" x2="48800" y2="75000"/>
                        <a14:foregroundMark x1="56640" y1="27597" x2="58720" y2="81818"/>
                        <a14:foregroundMark x1="62880" y1="53896" x2="53280" y2="56818"/>
                        <a14:foregroundMark x1="52480" y1="48377" x2="64640" y2="52922"/>
                        <a14:foregroundMark x1="61120" y1="48377" x2="61120" y2="45779"/>
                        <a14:foregroundMark x1="58240" y1="91558" x2="57760" y2="86688"/>
                        <a14:foregroundMark x1="60480" y1="94156" x2="59200" y2="92857"/>
                        <a14:foregroundMark x1="54240" y1="93182" x2="55360" y2="93182"/>
                        <a14:foregroundMark x1="70560" y1="36039" x2="77760" y2="90909"/>
                        <a14:foregroundMark x1="67360" y1="87662" x2="71360" y2="72078"/>
                        <a14:foregroundMark x1="67520" y1="90909" x2="75680" y2="88961"/>
                        <a14:foregroundMark x1="67040" y1="77597" x2="68000" y2="82468"/>
                        <a14:foregroundMark x1="70720" y1="83766" x2="72320" y2="81818"/>
                        <a14:foregroundMark x1="72640" y1="92857" x2="75040" y2="92857"/>
                        <a14:foregroundMark x1="67680" y1="75325" x2="69760" y2="75000"/>
                        <a14:foregroundMark x1="86400" y1="34091" x2="87680" y2="87987"/>
                        <a14:foregroundMark x1="91520" y1="50974" x2="83520" y2="62338"/>
                        <a14:foregroundMark x1="79040" y1="41883" x2="79840" y2="38312"/>
                        <a14:foregroundMark x1="92480" y1="31818" x2="94240" y2="38312"/>
                        <a14:foregroundMark x1="91360" y1="59416" x2="92160" y2="52273"/>
                        <a14:foregroundMark x1="83520" y1="50974" x2="84800" y2="58442"/>
                        <a14:foregroundMark x1="81920" y1="54545" x2="82560" y2="58442"/>
                        <a14:foregroundMark x1="94240" y1="55195" x2="92960" y2="54221"/>
                        <a14:foregroundMark x1="95200" y1="95779" x2="91520" y2="83766"/>
                        <a14:foregroundMark x1="86080" y1="93831" x2="87200" y2="93831"/>
                        <a14:foregroundMark x1="81120" y1="94156" x2="77120" y2="93831"/>
                        <a14:foregroundMark x1="55200" y1="46753" x2="56000" y2="45455"/>
                        <a14:foregroundMark x1="41600" y1="93182" x2="41600" y2="93182"/>
                        <a14:foregroundMark x1="48000" y1="93182" x2="48000" y2="93182"/>
                        <a14:backgroundMark x1="30880" y1="31494" x2="28320" y2="29545"/>
                        <a14:backgroundMark x1="38400" y1="59091" x2="38400" y2="59091"/>
                        <a14:backgroundMark x1="45920" y1="60065" x2="45920" y2="60065"/>
                        <a14:backgroundMark x1="41440" y1="35390" x2="40800" y2="35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4870" y="1044247"/>
            <a:ext cx="7609279" cy="3749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7250" y="479410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(School,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8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685" y="609596"/>
            <a:ext cx="10038670" cy="1280890"/>
          </a:xfrm>
        </p:spPr>
        <p:txBody>
          <a:bodyPr/>
          <a:lstStyle/>
          <a:p>
            <a:r>
              <a:rPr lang="en-US" b="1" dirty="0" smtClean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Rules Teach Students to Silence Their Voices</a:t>
            </a:r>
            <a:endParaRPr lang="en-US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92" l="0" r="100000">
                        <a14:foregroundMark x1="27692" y1="21231" x2="27692" y2="21231"/>
                        <a14:foregroundMark x1="28615" y1="17538" x2="39077" y2="24000"/>
                        <a14:foregroundMark x1="57846" y1="18462" x2="53538" y2="34154"/>
                        <a14:foregroundMark x1="32308" y1="4615" x2="32308" y2="4615"/>
                        <a14:foregroundMark x1="18769" y1="12615" x2="18769" y2="12615"/>
                        <a14:foregroundMark x1="19077" y1="17538" x2="19077" y2="13846"/>
                        <a14:foregroundMark x1="86462" y1="14154" x2="86462" y2="14154"/>
                        <a14:foregroundMark x1="83077" y1="20000" x2="83077" y2="20000"/>
                        <a14:foregroundMark x1="96308" y1="26769" x2="96308" y2="29231"/>
                        <a14:foregroundMark x1="90154" y1="28615" x2="90769" y2="28308"/>
                        <a14:foregroundMark x1="85846" y1="27385" x2="85538" y2="27385"/>
                        <a14:foregroundMark x1="80923" y1="24615" x2="80923" y2="2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890486"/>
            <a:ext cx="3953555" cy="3953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9972" y="5992586"/>
            <a:ext cx="303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(Silence your voice,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184" y="1348776"/>
            <a:ext cx="3560373" cy="463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6542" y="5618967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(Student in lunch line, 2016)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29500" y="2563586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(Referral, 2016)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738" y="3060173"/>
            <a:ext cx="3705266" cy="3249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751" y="808236"/>
            <a:ext cx="4241161" cy="2650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212" y="534646"/>
            <a:ext cx="8772904" cy="6578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983" y="6418302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(Sarasota </a:t>
            </a:r>
            <a:r>
              <a:rPr lang="en-US" dirty="0" err="1" smtClean="0"/>
              <a:t>Fl</a:t>
            </a:r>
            <a:r>
              <a:rPr lang="en-US" dirty="0" smtClean="0"/>
              <a:t>, 2016)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2593" y="-86027"/>
            <a:ext cx="7667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12700">
                  <a:solidFill>
                    <a:srgbClr val="A53010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A53010"/>
                  </a:outerShdw>
                </a:effectLst>
                <a:ea typeface="+mj-ea"/>
                <a:cs typeface="+mj-cs"/>
              </a:rPr>
              <a:t>School Rules Are </a:t>
            </a:r>
            <a:r>
              <a:rPr lang="en-US" sz="3600" b="1" dirty="0" smtClean="0">
                <a:ln w="12700">
                  <a:solidFill>
                    <a:srgbClr val="A53010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A53010"/>
                  </a:outerShdw>
                </a:effectLst>
                <a:ea typeface="+mj-ea"/>
                <a:cs typeface="+mj-cs"/>
              </a:rPr>
              <a:t>Unnecessary</a:t>
            </a:r>
            <a:r>
              <a:rPr lang="en-US" sz="3600" b="1" dirty="0">
                <a:ln>
                  <a:solidFill>
                    <a:srgbClr val="A53010">
                      <a:lumMod val="50000"/>
                    </a:srgbClr>
                  </a:solidFill>
                </a:ln>
                <a:solidFill>
                  <a:prstClr val="white"/>
                </a:solidFill>
                <a:ea typeface="+mj-ea"/>
                <a:cs typeface="+mj-cs"/>
              </a:rPr>
              <a:t/>
            </a:r>
            <a:br>
              <a:rPr lang="en-US" sz="3600" b="1" dirty="0">
                <a:ln>
                  <a:solidFill>
                    <a:srgbClr val="A53010">
                      <a:lumMod val="50000"/>
                    </a:srgbClr>
                  </a:solidFill>
                </a:ln>
                <a:solidFill>
                  <a:prstClr val="white"/>
                </a:solidFill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057" y="726141"/>
            <a:ext cx="4330668" cy="237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043815" y="3157560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(Talking out, 2016)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4419" y="1127479"/>
            <a:ext cx="8911687" cy="1280890"/>
          </a:xfrm>
        </p:spPr>
        <p:txBody>
          <a:bodyPr/>
          <a:lstStyle/>
          <a:p>
            <a:r>
              <a:rPr lang="en-US" b="1" dirty="0" smtClean="0"/>
              <a:t>Student Protest </a:t>
            </a:r>
            <a:endParaRPr lang="en-US" b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8717" y="5674383"/>
            <a:ext cx="2280102" cy="493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764" y="2158937"/>
            <a:ext cx="3480262" cy="2366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2055" y="3332292"/>
            <a:ext cx="4470400" cy="2835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805" y="0"/>
            <a:ext cx="8473033" cy="6760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133255" y="6373360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(Ireland, 2016)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2" y="74637"/>
            <a:ext cx="766943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3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754" y="0"/>
            <a:ext cx="4904014" cy="2738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51898" y="4845910"/>
            <a:ext cx="381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(Teachers Discussing Rules</a:t>
            </a:r>
            <a:r>
              <a:rPr lang="en-US" dirty="0" smtClean="0"/>
              <a:t>, 2016)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81853" y="2653558"/>
            <a:ext cx="31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(Voice being heard, 2016)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87805" y="805195"/>
            <a:ext cx="7667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n w="12700">
                  <a:solidFill>
                    <a:srgbClr val="A53010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A53010"/>
                  </a:outerShdw>
                </a:effectLst>
                <a:ea typeface="+mj-ea"/>
                <a:cs typeface="+mj-cs"/>
              </a:rPr>
              <a:t>Solution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779" y="2190190"/>
            <a:ext cx="3967581" cy="265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Kinder 4 será un año maravilloso, lleno de aventuras, aprendizaje y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01" y="2996354"/>
            <a:ext cx="4162425" cy="3562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3520" y="6447652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(Students happy with teacher,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313" y="728613"/>
            <a:ext cx="8911687" cy="128089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</a:rPr>
              <a:t>Reflection</a:t>
            </a:r>
            <a:endParaRPr lang="en-US" sz="54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51" y1="18100" x2="86035" y2="23300"/>
                        <a14:foregroundMark x1="81348" y1="7800" x2="88574" y2="35400"/>
                        <a14:foregroundMark x1="53418" y1="5300" x2="95410" y2="32100"/>
                        <a14:foregroundMark x1="87500" y1="9700" x2="92871" y2="18900"/>
                        <a14:foregroundMark x1="48047" y1="41300" x2="48047" y2="40500"/>
                        <a14:foregroundMark x1="56250" y1="40900" x2="56250" y2="40900"/>
                        <a14:foregroundMark x1="66309" y1="36900" x2="66309" y2="36900"/>
                        <a14:foregroundMark x1="62695" y1="36100" x2="64160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6942" y="1905000"/>
            <a:ext cx="4551411" cy="4444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5566" y="6126480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(Thinking,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1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303" y="637758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Conclusion</a:t>
            </a:r>
            <a:endParaRPr lang="en-US" sz="48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885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Doward</a:t>
            </a:r>
            <a:r>
              <a:rPr lang="en-US" dirty="0"/>
              <a:t>, J. (2015, May 16). Schools that ban mobile phones see better academic results. 	Retrieved April 21, 2016, from http://www.theguardian.com/education/2015/may/16/</a:t>
            </a:r>
          </a:p>
          <a:p>
            <a:pPr marL="0" indent="0">
              <a:buNone/>
            </a:pPr>
            <a:r>
              <a:rPr lang="en-US" dirty="0"/>
              <a:t>	schools-mobile-phones-academic-results</a:t>
            </a:r>
          </a:p>
          <a:p>
            <a:r>
              <a:rPr lang="en-US" dirty="0"/>
              <a:t>J. B. (2015, February 25). Sarasota teen arrested on drug charges. Retrieved April 21, 2016, from 	http://www.mysuncoast.com/news/local/sarasota-teen-arrested-on-drug-	charges/article_bdd27cde-bd2a-11e4-b165-739465986125.html</a:t>
            </a:r>
          </a:p>
          <a:p>
            <a:r>
              <a:rPr lang="en-US" dirty="0"/>
              <a:t>J. C. (2013, July 22). Students’ voices are not being heard. Retrieved April 20, 2016, from 	http://www.portadowntimes.co.uk/news/your-community/letters/students-voices-are-not-	being-heard-1-5305196</a:t>
            </a:r>
          </a:p>
          <a:p>
            <a:r>
              <a:rPr lang="en-US" dirty="0"/>
              <a:t>R. B. (2009, Fall). Pushed Out. Retrieved April 19, 2016, from http://www.tolerance.org/pushed-	out</a:t>
            </a:r>
          </a:p>
          <a:p>
            <a:r>
              <a:rPr lang="en-US" dirty="0"/>
              <a:t>Webb, S. (2015, May 14). Police used Taser on student during fight at Sarasota High. Retrieved 	April 21, 2016, from http://www.heraldtribune.com/article/20150514/article/150519830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432" y="937592"/>
            <a:ext cx="10060125" cy="2262781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	Candidate Number: 2022</a:t>
            </a:r>
            <a:br>
              <a:rPr lang="en-US" dirty="0"/>
            </a:br>
            <a:r>
              <a:rPr lang="en-US" dirty="0"/>
              <a:t>Are rules necessary for society?</a:t>
            </a:r>
            <a:br>
              <a:rPr lang="en-US" dirty="0"/>
            </a:br>
            <a:endParaRPr lang="es-A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94" r="100000">
                        <a14:foregroundMark x1="49167" y1="79694" x2="53333" y2="79694"/>
                        <a14:foregroundMark x1="68056" y1="77886" x2="71389" y2="75243"/>
                        <a14:foregroundMark x1="37917" y1="19750" x2="49583" y2="17663"/>
                        <a14:foregroundMark x1="39583" y1="18637" x2="39583" y2="22809"/>
                        <a14:foregroundMark x1="38611" y1="18359" x2="38611" y2="183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2753" y="2721066"/>
            <a:ext cx="3695863" cy="3690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1356" y="6411796"/>
            <a:ext cx="262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(Students on Earth, 2016)</a:t>
            </a:r>
            <a:endParaRPr lang="es-AR" sz="1600" dirty="0"/>
          </a:p>
        </p:txBody>
      </p:sp>
    </p:spTree>
    <p:extLst>
      <p:ext uri="{BB962C8B-B14F-4D97-AF65-F5344CB8AC3E}">
        <p14:creationId xmlns:p14="http://schemas.microsoft.com/office/powerpoint/2010/main" val="82252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83103382"/>
              </p:ext>
            </p:extLst>
          </p:nvPr>
        </p:nvGraphicFramePr>
        <p:xfrm>
          <a:off x="1280160" y="-154744"/>
          <a:ext cx="10535993" cy="6675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40695" y="2014330"/>
            <a:ext cx="13147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(School, 2016)</a:t>
            </a:r>
            <a:endParaRPr lang="es-AR" sz="1300" dirty="0"/>
          </a:p>
        </p:txBody>
      </p:sp>
      <p:sp>
        <p:nvSpPr>
          <p:cNvPr id="5" name="TextBox 4"/>
          <p:cNvSpPr txBox="1"/>
          <p:nvPr/>
        </p:nvSpPr>
        <p:spPr>
          <a:xfrm>
            <a:off x="3935896" y="3737113"/>
            <a:ext cx="23262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(Successful Students, 2016)</a:t>
            </a:r>
            <a:endParaRPr lang="es-AR" sz="1300" dirty="0"/>
          </a:p>
        </p:txBody>
      </p:sp>
      <p:sp>
        <p:nvSpPr>
          <p:cNvPr id="6" name="TextBox 5"/>
          <p:cNvSpPr txBox="1"/>
          <p:nvPr/>
        </p:nvSpPr>
        <p:spPr>
          <a:xfrm>
            <a:off x="9660835" y="3289184"/>
            <a:ext cx="34508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(Not Successful Students, 2016)</a:t>
            </a:r>
            <a:endParaRPr lang="es-AR" sz="1300" dirty="0"/>
          </a:p>
        </p:txBody>
      </p:sp>
      <p:sp>
        <p:nvSpPr>
          <p:cNvPr id="8" name="TextBox 7"/>
          <p:cNvSpPr txBox="1"/>
          <p:nvPr/>
        </p:nvSpPr>
        <p:spPr>
          <a:xfrm>
            <a:off x="1033669" y="5565913"/>
            <a:ext cx="23695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(Disciplined Students, 2016)</a:t>
            </a:r>
            <a:endParaRPr lang="es-AR" sz="1300" dirty="0"/>
          </a:p>
        </p:txBody>
      </p:sp>
      <p:sp>
        <p:nvSpPr>
          <p:cNvPr id="9" name="TextBox 8"/>
          <p:cNvSpPr txBox="1"/>
          <p:nvPr/>
        </p:nvSpPr>
        <p:spPr>
          <a:xfrm>
            <a:off x="4314991" y="5487409"/>
            <a:ext cx="18614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(Safe </a:t>
            </a:r>
            <a:r>
              <a:rPr lang="en-US" sz="1300" dirty="0"/>
              <a:t>Students, 2016)</a:t>
            </a:r>
            <a:endParaRPr lang="es-AR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8017565" y="5634443"/>
            <a:ext cx="20489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(Silenced Voices, 2016)</a:t>
            </a:r>
            <a:endParaRPr lang="es-AR" sz="1300" dirty="0"/>
          </a:p>
        </p:txBody>
      </p:sp>
    </p:spTree>
    <p:extLst>
      <p:ext uri="{BB962C8B-B14F-4D97-AF65-F5344CB8AC3E}">
        <p14:creationId xmlns:p14="http://schemas.microsoft.com/office/powerpoint/2010/main" val="41714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914" y="412922"/>
            <a:ext cx="8911687" cy="1280890"/>
          </a:xfrm>
        </p:spPr>
        <p:txBody>
          <a:bodyPr/>
          <a:lstStyle/>
          <a:p>
            <a:r>
              <a:rPr lang="en-US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29997" dir="5400000" sy="-100000" algn="bl" rotWithShape="0"/>
                </a:effectLst>
              </a:rPr>
              <a:t>Rules Keep Students Disciplined</a:t>
            </a:r>
            <a:endParaRPr lang="en-US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4" name="Content Placeholder 3" descr="Answer: Ok, well, let's take a look at this video and powerpoint to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857" y1="60556" x2="84000" y2="95278"/>
                        <a14:foregroundMark x1="5429" y1="96389" x2="82000" y2="89167"/>
                        <a14:foregroundMark x1="10000" y1="80556" x2="39429" y2="88056"/>
                        <a14:foregroundMark x1="37429" y1="68889" x2="75429" y2="98056"/>
                        <a14:foregroundMark x1="65714" y1="98333" x2="91429" y2="94444"/>
                        <a14:foregroundMark x1="90286" y1="98056" x2="78857" y2="93333"/>
                        <a14:foregroundMark x1="94286" y1="91944" x2="59429" y2="95278"/>
                        <a14:foregroundMark x1="1714" y1="72500" x2="2857" y2="93333"/>
                        <a14:foregroundMark x1="25714" y1="75556" x2="48000" y2="85833"/>
                        <a14:foregroundMark x1="37143" y1="44167" x2="30000" y2="21667"/>
                        <a14:foregroundMark x1="38286" y1="43611" x2="41714" y2="32500"/>
                        <a14:foregroundMark x1="30286" y1="41111" x2="43429" y2="38889"/>
                        <a14:foregroundMark x1="30286" y1="24722" x2="32286" y2="1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51" y="1264555"/>
            <a:ext cx="3333750" cy="3429000"/>
          </a:xfrm>
        </p:spPr>
      </p:pic>
      <p:pic>
        <p:nvPicPr>
          <p:cNvPr id="5" name="Picture 4" descr="2123428507_369054125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245" y1="46875" x2="28571" y2="90625"/>
                        <a14:foregroundMark x1="48163" y1="74653" x2="55102" y2="73611"/>
                        <a14:foregroundMark x1="68571" y1="92708" x2="75102" y2="92708"/>
                        <a14:foregroundMark x1="83265" y1="51736" x2="87347" y2="48611"/>
                        <a14:foregroundMark x1="93878" y1="43403" x2="91020" y2="46181"/>
                        <a14:foregroundMark x1="41224" y1="67361" x2="42857" y2="67361"/>
                        <a14:foregroundMark x1="34286" y1="97569" x2="40000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30" y="2076994"/>
            <a:ext cx="3111500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0809" y="6041572"/>
            <a:ext cx="312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(Disciplined Student, 2016)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7901" y="2337723"/>
            <a:ext cx="312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(Disciplined Student, 2016)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680" y="4783047"/>
            <a:ext cx="3206774" cy="493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263" y="4432499"/>
            <a:ext cx="1420226" cy="234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51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3808" y="6263"/>
            <a:ext cx="8911687" cy="2927887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School Rules Are Necessary</a:t>
            </a:r>
            <a:r>
              <a:rPr lang="en-US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/>
            </a:r>
            <a:br>
              <a:rPr lang="en-US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en-US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	</a:t>
            </a:r>
            <a:r>
              <a:rPr lang="en-US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			</a:t>
            </a:r>
            <a:br>
              <a:rPr lang="en-US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en-US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/>
            </a:r>
            <a:br>
              <a:rPr lang="en-US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en-US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				</a:t>
            </a:r>
            <a:r>
              <a:rPr lang="en-US" b="1" dirty="0" smtClean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Local Examples: </a:t>
            </a:r>
            <a:endParaRPr lang="en-US" b="1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351" y="3666249"/>
            <a:ext cx="3910817" cy="2933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154" y="907676"/>
            <a:ext cx="2545870" cy="4444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683" y="2569400"/>
            <a:ext cx="2423052" cy="40299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3113" y="3241928"/>
            <a:ext cx="324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(Sarasota High Fight, 2016)</a:t>
            </a:r>
            <a:endParaRPr lang="es-AR" sz="1400" dirty="0"/>
          </a:p>
        </p:txBody>
      </p:sp>
      <p:sp>
        <p:nvSpPr>
          <p:cNvPr id="10" name="Rectangle 9"/>
          <p:cNvSpPr/>
          <p:nvPr/>
        </p:nvSpPr>
        <p:spPr>
          <a:xfrm>
            <a:off x="6901741" y="5352172"/>
            <a:ext cx="24737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400" dirty="0"/>
              <a:t>(Sarasota High Fight, 2016)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79029" y="2143846"/>
            <a:ext cx="24737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400" dirty="0"/>
              <a:t>(Sarasota High Fight, 2016)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804" y="505907"/>
            <a:ext cx="10443196" cy="65769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147" y="6324446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(Sarasota </a:t>
            </a:r>
            <a:r>
              <a:rPr lang="en-US" dirty="0" err="1" smtClean="0"/>
              <a:t>Fl</a:t>
            </a:r>
            <a:r>
              <a:rPr lang="en-US" dirty="0" smtClean="0"/>
              <a:t>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9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473960" y="4201249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(No phones in school, 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84271" y="4151157"/>
            <a:ext cx="349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(Participating students, 2016)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427" y="645738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One Year Study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67" l="0" r="955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6105" y="1108387"/>
            <a:ext cx="2099582" cy="3102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97" y="4570581"/>
            <a:ext cx="4976949" cy="1784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037" y="1151516"/>
            <a:ext cx="4316128" cy="2877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27" y="484419"/>
            <a:ext cx="8644628" cy="637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513822" y="6087095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(Ireland, 2016)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2593" y="-86027"/>
            <a:ext cx="7667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12700">
                  <a:solidFill>
                    <a:srgbClr val="A53010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A53010"/>
                  </a:outerShdw>
                </a:effectLst>
                <a:ea typeface="+mj-ea"/>
                <a:cs typeface="+mj-cs"/>
              </a:rPr>
              <a:t>School Rules Are </a:t>
            </a:r>
            <a:r>
              <a:rPr lang="en-US" sz="3600" b="1" dirty="0" smtClean="0">
                <a:ln w="12700">
                  <a:solidFill>
                    <a:srgbClr val="A53010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A53010"/>
                  </a:outerShdw>
                </a:effectLst>
                <a:ea typeface="+mj-ea"/>
                <a:cs typeface="+mj-cs"/>
              </a:rPr>
              <a:t>Necessary</a:t>
            </a:r>
            <a:r>
              <a:rPr lang="en-US" sz="3600" b="1" dirty="0">
                <a:ln>
                  <a:solidFill>
                    <a:srgbClr val="A53010">
                      <a:lumMod val="50000"/>
                    </a:srgbClr>
                  </a:solidFill>
                </a:ln>
                <a:solidFill>
                  <a:prstClr val="white"/>
                </a:solidFill>
                <a:ea typeface="+mj-ea"/>
                <a:cs typeface="+mj-cs"/>
              </a:rPr>
              <a:t/>
            </a:r>
            <a:br>
              <a:rPr lang="en-US" sz="3600" b="1" dirty="0">
                <a:ln>
                  <a:solidFill>
                    <a:srgbClr val="A53010">
                      <a:lumMod val="50000"/>
                    </a:srgbClr>
                  </a:solidFill>
                </a:ln>
                <a:solidFill>
                  <a:prstClr val="white"/>
                </a:solidFill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53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School Rules Keep Students Safe</a:t>
            </a:r>
            <a:endParaRPr lang="en-US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p2cdn4static.sharpschool.com/UserFiles/Servers/Server_2990966/Image/Staff%20Images/Erica%20Becker/SafetyPatrol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142" y="1725754"/>
            <a:ext cx="5164896" cy="459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61300" y="6363002"/>
            <a:ext cx="29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(Safety of Students,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9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612199" y="3496860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(Principles Office, 2016)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86200" y="2661557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(School fights, 2016)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203" y="3926393"/>
            <a:ext cx="3689048" cy="2213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13" y="37756"/>
            <a:ext cx="8911687" cy="3404676"/>
          </a:xfrm>
        </p:spPr>
        <p:txBody>
          <a:bodyPr/>
          <a:lstStyle/>
          <a:p>
            <a:r>
              <a:rPr lang="en-US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School Rules Are Necessary</a:t>
            </a:r>
            <a:br>
              <a:rPr lang="en-US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/>
            </a:r>
            <a:br>
              <a:rPr lang="en-US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/>
            </a:r>
            <a:br>
              <a:rPr lang="en-US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	</a:t>
            </a:r>
            <a:r>
              <a:rPr lang="en-US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			     Good Kid Gone Bad</a:t>
            </a:r>
            <a:endParaRPr lang="en-US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112" y1="21304" x2="17391" y2="34348"/>
                        <a14:foregroundMark x1="25466" y1="32174" x2="35093" y2="37391"/>
                        <a14:foregroundMark x1="53727" y1="42174" x2="57764" y2="55217"/>
                        <a14:foregroundMark x1="39441" y1="55217" x2="49689" y2="33478"/>
                        <a14:foregroundMark x1="55280" y1="10000" x2="55280" y2="10000"/>
                        <a14:foregroundMark x1="74224" y1="10435" x2="74224" y2="10435"/>
                        <a14:foregroundMark x1="68012" y1="20435" x2="68012" y2="20435"/>
                        <a14:foregroundMark x1="72050" y1="19130" x2="72050" y2="19130"/>
                        <a14:foregroundMark x1="5901" y1="77826" x2="22360" y2="68261"/>
                        <a14:foregroundMark x1="21429" y1="53913" x2="24845" y2="49130"/>
                        <a14:foregroundMark x1="27640" y1="73913" x2="31677" y2="66522"/>
                        <a14:foregroundMark x1="73913" y1="42174" x2="83540" y2="43043"/>
                        <a14:foregroundMark x1="93478" y1="40435" x2="93478" y2="40435"/>
                        <a14:foregroundMark x1="89130" y1="40435" x2="77329" y2="40000"/>
                        <a14:foregroundMark x1="72981" y1="46522" x2="88509" y2="40000"/>
                        <a14:foregroundMark x1="88199" y1="60870" x2="88509" y2="64783"/>
                        <a14:foregroundMark x1="86646" y1="72174" x2="86646" y2="70870"/>
                        <a14:foregroundMark x1="88509" y1="68261" x2="89130" y2="63043"/>
                        <a14:backgroundMark x1="68634" y1="2609" x2="68634" y2="2609"/>
                        <a14:backgroundMark x1="33851" y1="14783" x2="33851" y2="14783"/>
                        <a14:backgroundMark x1="45031" y1="10435" x2="45031" y2="10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2052" y="3386360"/>
            <a:ext cx="3067050" cy="2190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9477" y="822175"/>
            <a:ext cx="4762500" cy="2762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2946" y="669870"/>
            <a:ext cx="7940128" cy="5949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0" y="6488668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(South Africa,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281" y="898687"/>
            <a:ext cx="3560373" cy="463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5986" y="4825351"/>
            <a:ext cx="322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(Sarasota High Drugs, 2016)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583" y="2100085"/>
            <a:ext cx="3633688" cy="2725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500" y="895032"/>
            <a:ext cx="3870098" cy="2902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10" y="6222428"/>
            <a:ext cx="2280102" cy="499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482" y="460288"/>
            <a:ext cx="8772904" cy="6578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30" y="0"/>
            <a:ext cx="766943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317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5349</TotalTime>
  <Words>292</Words>
  <Application>Microsoft Office PowerPoint</Application>
  <PresentationFormat>Widescreen</PresentationFormat>
  <Paragraphs>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Wisp</vt:lpstr>
      <vt:lpstr>PowerPoint Presentation</vt:lpstr>
      <vt:lpstr>   Candidate Number: 2022 Are rules necessary for society? </vt:lpstr>
      <vt:lpstr>PowerPoint Presentation</vt:lpstr>
      <vt:lpstr>Rules Keep Students Disciplined</vt:lpstr>
      <vt:lpstr>School Rules Are Necessary           Local Examples: </vt:lpstr>
      <vt:lpstr>One Year Study</vt:lpstr>
      <vt:lpstr>School Rules Keep Students Safe</vt:lpstr>
      <vt:lpstr>School Rules Are Necessary            Good Kid Gone Bad</vt:lpstr>
      <vt:lpstr>PowerPoint Presentation</vt:lpstr>
      <vt:lpstr>Rules Teach Students to Silence Their Voices</vt:lpstr>
      <vt:lpstr>PowerPoint Presentation</vt:lpstr>
      <vt:lpstr>Student Protest </vt:lpstr>
      <vt:lpstr>PowerPoint Presentation</vt:lpstr>
      <vt:lpstr>Reflection</vt:lpstr>
      <vt:lpstr>Conclusion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rules necessary for society?</dc:title>
  <dc:creator>Billy G</dc:creator>
  <cp:lastModifiedBy>Billy G</cp:lastModifiedBy>
  <cp:revision>42</cp:revision>
  <dcterms:created xsi:type="dcterms:W3CDTF">2016-04-16T18:10:58Z</dcterms:created>
  <dcterms:modified xsi:type="dcterms:W3CDTF">2016-05-11T13:02:41Z</dcterms:modified>
</cp:coreProperties>
</file>